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5FA0-358A-1BE7-92FE-1110CCB87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DE792-C8D1-96D3-1F26-5CDEE0C0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83FFC-F3EB-6ADD-5DCC-DC8C92CB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203D-B416-C69C-094C-AFA204F1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65B36-207E-10D2-21CB-073355F5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37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EA064-3B26-E490-B4D6-0B17BACB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6519A-0A95-997D-A51A-672572226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B554E-111B-9E50-B5C5-F8D9BF04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D894E-718C-B3F5-A061-1865E8E4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0E958-70FB-E0CA-D8F7-ECDE721AA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268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7F72F-4019-A69F-C25D-21F8E5A89A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DB5BF-CEF3-1A5D-9727-F5615D316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A665D-70A8-89A2-1E43-C6E8BE35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0132D-C01A-FF7A-4D9F-39F7D020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63788-9638-A414-42FE-8C35C3EB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68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218F0-7A05-CE45-183B-5805DA3D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C231-9728-1E5B-9D65-D2B4E13D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E79C7-5870-EB96-63B1-734A861A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CB3A1-F429-DB24-2603-C8CDFC44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FDFA4-4FD4-BA4A-300E-27900ECC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446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FC80-FC58-34F8-B508-130D5A18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F2832-F576-D902-21EB-F857CE92C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D72CC-7627-6DF7-032C-F884CA45F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FBCF3-89EB-2F83-1778-3341957A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BC4D8-A518-D3C1-42ED-9BE0C2B5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333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FE83-0C2B-D30E-BB8A-6F5267BC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77FF1-9FAE-65BF-0D66-342792B21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07FCF-D6D2-C999-05C9-37EADD51D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19470-436F-04D7-6A61-4E548176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71C9D-4EE0-64D4-91BC-AA8C22DA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334F5-FF0C-FD9C-0596-2F0FB0EB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83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DADA-749A-B084-7B6C-15F7CF5D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5FF4A-340B-A7BA-08D5-384BCC608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82696-6411-8D6B-0714-80A0136E6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22298-4A1C-591D-7204-2D767953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BA593-24F1-A4C5-6CC9-76136E3CE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8052F-7C0D-9027-E939-C19E5FD1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94E8B-809E-C552-9A02-90696B77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C53B54-D0FD-869D-82AA-05F627B0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106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C318-CA85-35EE-3705-8544DE50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2BEA4-52E3-9EE2-D5DA-56E50E5C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485D6-481A-3340-3A2B-5D0B6974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8F2FD-2CA8-4714-0EB4-47A99072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878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4D4D3C-F800-29CD-B553-088598F3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A4421-A618-1557-A25A-9B61C7862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DB32C-80DB-3E68-F80C-44B0C02D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37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08CC-A747-E4DE-79FF-80DE236C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678E-CB9D-8931-2328-3C78A49F9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FFF5B-C501-C48B-630A-4E21A0EAC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BC2D8-F292-936C-7A80-18BA9366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B62EE-6A70-6729-79BB-C3A6EDFA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86311-8069-21EC-FE8B-F53C413F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566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A1C7-5D5E-28B7-C13E-E4604791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188E4-B833-4B5C-9526-2E02F3A7C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5EF9D-9C08-C64D-7603-5A3905223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5A19E-F3AD-9C9A-BC59-4F1B123F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BF859-8170-D759-DAF1-9A43DA22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B151E-0E3D-8F64-A39D-040B511F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0623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05AB8-AA21-5A5F-5FFE-CF3572B2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64178-AB75-634B-52E2-2B4604061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DE35A-4A17-F30F-B6BC-E44579DD5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7C878-9878-4479-B6AE-B019516335DE}" type="datetimeFigureOut">
              <a:rPr lang="en-AU" smtClean="0"/>
              <a:t>10/09/2025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E35CE-CC3D-1070-8D81-D33834D46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DF2E6-C3E6-EF7F-27F8-6E3521E61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A2EA43-6CF6-4FC1-AAA2-0E4997CE33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7910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CC88DC1B-4717-C778-C25C-EB29ED49D4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3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8737DBE1-6862-F6C7-03DC-03BE21B925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8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6DABA9E5-B74E-CBCC-8D3D-70F2B10E7E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6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8B0F2676-0839-8C4B-B8B5-EBA5CAC643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3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F6B6E52A-02EB-6F26-E70D-90F9BD39C0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98C9E131-A68F-F1D3-5195-3E70A67995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6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0F347608-EAE1-B42E-03D3-6E73633A45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98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34C0E741-956F-929D-E29B-7B15C55B79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9ABA84A6-55C2-9FB9-5498-BB6EA57B5E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5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202B6B6A-33D6-D74A-07B4-ECBF4FA649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5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9868E20C-BB1F-3EFF-20C9-F50B3501D2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9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4B477E6B-9AE5-4BFE-1F0E-E7382A6CF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9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1A0D83B9-691F-9850-3DDB-C3FD4D26A2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14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199D56BE-BAE4-5B2C-F1E9-E6A163604C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9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571C4F1B-009B-94D1-7093-8427A9B019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1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A8754075-AE5A-2B72-2E47-E00EA46A4B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82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0670E820-E494-A724-EA89-F07EA29848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21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03F2F53B-7164-9B86-428E-E135B7BC96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5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F2E19CBA-A3AC-26AA-8D42-4CF1408C97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75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8629DEE6-C8CA-574F-8D50-6B97030C58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60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70289DE2-8A69-93C4-F3EE-0741FBB68D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1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06F75205-3681-9A3A-B1AB-49CDFAFB0F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7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81ABABE8-3852-DD4D-B37A-544F5B5DF0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38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15CED528-ACC5-3050-1ED1-729A421D72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36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09220EDB-0808-115C-B5E7-746A8CD3E4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1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A62BFA0C-0404-237A-97E7-0C4D4533E7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60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89C9EFEC-FBE1-6410-C3F8-A5DACBEC56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65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BB693FBB-9C62-431D-1081-B6A541C0BC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93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41013F20-59B3-4B5D-B1AA-A876C4FF0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13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25888486-53FB-6CD1-E0C1-BA30B2857A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8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6A075F5B-CB2D-EDC0-4A63-569BB75390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31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2C7449C3-392E-6A65-79B6-F75AD97965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0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3C3AD92A-9D84-4C55-626E-4D5B813608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14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0D2343CB-5709-16A8-D814-A9155287D2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5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49940F83-50CC-3BB9-B404-52218490E2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6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380D9FDF-5ED4-D86E-DC5F-497B78A2B6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90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F9AE06AC-9A74-C8E8-712E-8A41836542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9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2109A2A6-4C98-99A4-DD69-1FC0B72996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C950DC14-1A34-0BF5-B46E-3FD9E0C344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1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37359625-994B-1E72-C0F8-7184854057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22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1BBB3610-9D42-A7CE-D1AF-0C0B4377B2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7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F754A574-3857-D3A2-3722-0179393E51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7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1</cp:revision>
  <dcterms:created xsi:type="dcterms:W3CDTF">2025-09-09T23:53:15Z</dcterms:created>
  <dcterms:modified xsi:type="dcterms:W3CDTF">2025-09-09T23:55:03Z</dcterms:modified>
</cp:coreProperties>
</file>